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88163" cy="10021888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0521"/>
    <a:srgbClr val="CC00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9" d="100"/>
          <a:sy n="19" d="100"/>
        </p:scale>
        <p:origin x="1506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82E8-6DA3-4EE2-B0F2-A2BFF3D885C9}" type="datetimeFigureOut">
              <a:rPr lang="pt-BR" smtClean="0"/>
              <a:t>16/09/17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3CA-A9AF-4E57-9778-84E87DA0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4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82E8-6DA3-4EE2-B0F2-A2BFF3D885C9}" type="datetimeFigureOut">
              <a:rPr lang="pt-BR" smtClean="0"/>
              <a:t>16/09/17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3CA-A9AF-4E57-9778-84E87DA0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29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82E8-6DA3-4EE2-B0F2-A2BFF3D885C9}" type="datetimeFigureOut">
              <a:rPr lang="pt-BR" smtClean="0"/>
              <a:t>16/09/17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3CA-A9AF-4E57-9778-84E87DA0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31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82E8-6DA3-4EE2-B0F2-A2BFF3D885C9}" type="datetimeFigureOut">
              <a:rPr lang="pt-BR" smtClean="0"/>
              <a:t>16/09/17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3CA-A9AF-4E57-9778-84E87DA0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26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82E8-6DA3-4EE2-B0F2-A2BFF3D885C9}" type="datetimeFigureOut">
              <a:rPr lang="pt-BR" smtClean="0"/>
              <a:t>16/09/17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3CA-A9AF-4E57-9778-84E87DA0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57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82E8-6DA3-4EE2-B0F2-A2BFF3D885C9}" type="datetimeFigureOut">
              <a:rPr lang="pt-BR" smtClean="0"/>
              <a:t>16/09/17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3CA-A9AF-4E57-9778-84E87DA0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18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82E8-6DA3-4EE2-B0F2-A2BFF3D885C9}" type="datetimeFigureOut">
              <a:rPr lang="pt-BR" smtClean="0"/>
              <a:t>16/09/17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3CA-A9AF-4E57-9778-84E87DA0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0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82E8-6DA3-4EE2-B0F2-A2BFF3D885C9}" type="datetimeFigureOut">
              <a:rPr lang="pt-BR" smtClean="0"/>
              <a:t>16/09/17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3CA-A9AF-4E57-9778-84E87DA0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01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82E8-6DA3-4EE2-B0F2-A2BFF3D885C9}" type="datetimeFigureOut">
              <a:rPr lang="pt-BR" smtClean="0"/>
              <a:t>16/09/17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3CA-A9AF-4E57-9778-84E87DA0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01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82E8-6DA3-4EE2-B0F2-A2BFF3D885C9}" type="datetimeFigureOut">
              <a:rPr lang="pt-BR" smtClean="0"/>
              <a:t>16/09/17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3CA-A9AF-4E57-9778-84E87DA0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71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82E8-6DA3-4EE2-B0F2-A2BFF3D885C9}" type="datetimeFigureOut">
              <a:rPr lang="pt-BR" smtClean="0"/>
              <a:t>16/09/17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3CA-A9AF-4E57-9778-84E87DA0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46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082E8-6DA3-4EE2-B0F2-A2BFF3D885C9}" type="datetimeFigureOut">
              <a:rPr lang="pt-BR" smtClean="0"/>
              <a:t>16/09/17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5E3CA-A9AF-4E57-9778-84E87DA0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18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73" r="750" b="12546"/>
          <a:stretch/>
        </p:blipFill>
        <p:spPr>
          <a:xfrm>
            <a:off x="773720" y="656409"/>
            <a:ext cx="10904126" cy="262882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-349574" y="4084022"/>
            <a:ext cx="32399287" cy="1112847"/>
          </a:xfrm>
          <a:prstGeom prst="rect">
            <a:avLst/>
          </a:prstGeom>
          <a:noFill/>
        </p:spPr>
        <p:txBody>
          <a:bodyPr wrap="square" lIns="96245" tIns="48122" rIns="96245" bIns="48122" rtlCol="0">
            <a:spAutoFit/>
          </a:bodyPr>
          <a:lstStyle/>
          <a:p>
            <a:pPr algn="ctr"/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6600" b="1" dirty="0" smtClean="0">
                <a:solidFill>
                  <a:srgbClr val="8905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  <a:endParaRPr lang="pt-BR" sz="6600" dirty="0">
              <a:solidFill>
                <a:srgbClr val="8905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534132" y="5618164"/>
            <a:ext cx="19331019" cy="835848"/>
          </a:xfrm>
          <a:prstGeom prst="rect">
            <a:avLst/>
          </a:prstGeom>
          <a:noFill/>
        </p:spPr>
        <p:txBody>
          <a:bodyPr wrap="none" lIns="96245" tIns="48122" rIns="96245" bIns="48122" rtlCol="0">
            <a:spAutoFit/>
          </a:bodyPr>
          <a:lstStyle/>
          <a:p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SOBRENOME, </a:t>
            </a:r>
            <a:r>
              <a:rPr lang="pt-BR" sz="4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Nome¹</a:t>
            </a: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SOBRENOME, </a:t>
            </a: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Nome¹; </a:t>
            </a: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SOBRENOME, </a:t>
            </a: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Nome². 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271057" y="6662638"/>
            <a:ext cx="8919514" cy="1451401"/>
          </a:xfrm>
          <a:prstGeom prst="rect">
            <a:avLst/>
          </a:prstGeom>
          <a:noFill/>
        </p:spPr>
        <p:txBody>
          <a:bodyPr wrap="none" lIns="96245" tIns="48122" rIns="96245" bIns="48122" rtlCol="0">
            <a:spAutoFit/>
          </a:bodyPr>
          <a:lstStyle/>
          <a:p>
            <a:pPr algn="ctr"/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do autor principal/apresentador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36877" y="9244712"/>
            <a:ext cx="14957093" cy="928181"/>
          </a:xfrm>
          <a:prstGeom prst="rect">
            <a:avLst/>
          </a:prstGeom>
          <a:gradFill flip="none" rotWithShape="1">
            <a:gsLst>
              <a:gs pos="0">
                <a:srgbClr val="890521">
                  <a:tint val="66000"/>
                  <a:satMod val="160000"/>
                </a:srgbClr>
              </a:gs>
              <a:gs pos="50000">
                <a:srgbClr val="890521">
                  <a:tint val="44500"/>
                  <a:satMod val="160000"/>
                </a:srgbClr>
              </a:gs>
              <a:gs pos="100000">
                <a:srgbClr val="8905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9052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6245" tIns="48122" rIns="96245" bIns="48122" rtlCol="0">
            <a:spAutoFit/>
          </a:bodyPr>
          <a:lstStyle/>
          <a:p>
            <a:pPr algn="ctr"/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875384" y="18634650"/>
            <a:ext cx="14915057" cy="928181"/>
          </a:xfrm>
          <a:prstGeom prst="rect">
            <a:avLst/>
          </a:prstGeom>
          <a:gradFill flip="none" rotWithShape="1">
            <a:gsLst>
              <a:gs pos="0">
                <a:srgbClr val="890521">
                  <a:tint val="66000"/>
                  <a:satMod val="160000"/>
                </a:srgbClr>
              </a:gs>
              <a:gs pos="50000">
                <a:srgbClr val="890521">
                  <a:tint val="44500"/>
                  <a:satMod val="160000"/>
                </a:srgbClr>
              </a:gs>
              <a:gs pos="100000">
                <a:srgbClr val="8905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9052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6245" tIns="48122" rIns="96245" bIns="48122" rtlCol="0">
            <a:spAutoFit/>
          </a:bodyPr>
          <a:lstStyle/>
          <a:p>
            <a:pPr algn="ctr"/>
            <a:r>
              <a:rPr lang="pt-B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73720" y="26424779"/>
            <a:ext cx="14957094" cy="928181"/>
          </a:xfrm>
          <a:prstGeom prst="rect">
            <a:avLst/>
          </a:prstGeom>
          <a:gradFill flip="none" rotWithShape="1">
            <a:gsLst>
              <a:gs pos="0">
                <a:srgbClr val="890521">
                  <a:tint val="66000"/>
                  <a:satMod val="160000"/>
                </a:srgbClr>
              </a:gs>
              <a:gs pos="50000">
                <a:srgbClr val="890521">
                  <a:tint val="44500"/>
                  <a:satMod val="160000"/>
                </a:srgbClr>
              </a:gs>
              <a:gs pos="100000">
                <a:srgbClr val="8905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9052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6245" tIns="48122" rIns="96245" bIns="48122" rtlCol="0">
            <a:spAutoFit/>
          </a:bodyPr>
          <a:lstStyle/>
          <a:p>
            <a:pPr algn="ctr"/>
            <a:r>
              <a:rPr 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6478581" y="26473825"/>
            <a:ext cx="15136084" cy="928181"/>
          </a:xfrm>
          <a:prstGeom prst="rect">
            <a:avLst/>
          </a:prstGeom>
          <a:gradFill flip="none" rotWithShape="1">
            <a:gsLst>
              <a:gs pos="0">
                <a:srgbClr val="890521">
                  <a:tint val="66000"/>
                  <a:satMod val="160000"/>
                </a:srgbClr>
              </a:gs>
              <a:gs pos="50000">
                <a:srgbClr val="890521">
                  <a:tint val="44500"/>
                  <a:satMod val="160000"/>
                </a:srgbClr>
              </a:gs>
              <a:gs pos="100000">
                <a:srgbClr val="8905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9052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6245" tIns="48122" rIns="96245" bIns="48122" rtlCol="0">
            <a:spAutoFit/>
          </a:bodyPr>
          <a:lstStyle/>
          <a:p>
            <a:pPr algn="ctr"/>
            <a:r>
              <a:rPr 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6620048" y="34097753"/>
            <a:ext cx="15136084" cy="928181"/>
          </a:xfrm>
          <a:prstGeom prst="rect">
            <a:avLst/>
          </a:prstGeom>
          <a:gradFill flip="none" rotWithShape="1">
            <a:gsLst>
              <a:gs pos="0">
                <a:srgbClr val="890521">
                  <a:tint val="66000"/>
                  <a:satMod val="160000"/>
                </a:srgbClr>
              </a:gs>
              <a:gs pos="50000">
                <a:srgbClr val="890521">
                  <a:tint val="44500"/>
                  <a:satMod val="160000"/>
                </a:srgbClr>
              </a:gs>
              <a:gs pos="100000">
                <a:srgbClr val="8905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9052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6245" tIns="48122" rIns="96245" bIns="48122" rtlCol="0">
            <a:spAutoFit/>
          </a:bodyPr>
          <a:lstStyle/>
          <a:p>
            <a:pPr algn="ctr"/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57894" y="10526297"/>
            <a:ext cx="1491505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pôster deve ser preparado conforme a estrutura do resumo submetido. </a:t>
            </a:r>
            <a:endParaRPr lang="pt-BR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</a:t>
            </a:r>
            <a:endParaRPr lang="pt-BR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773720" y="27814811"/>
            <a:ext cx="14957094" cy="1338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Descrição da metodologia aplicada ao trabalho com dados acerca da amostra, os materiais e métodos utilizados.</a:t>
            </a:r>
          </a:p>
          <a:p>
            <a:pPr algn="just">
              <a:lnSpc>
                <a:spcPct val="150000"/>
              </a:lnSpc>
            </a:pP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815758" y="20093352"/>
            <a:ext cx="147782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XXXXXXXXXXXXXXXXXXXXXXXXXXXXXXXXXXXXXXXXXXXXXXXXXXXXXXXXXXXXXXXXXXXXXXXXXXXXXXXXXXXXXXXXXXX.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6695498" y="35606013"/>
            <a:ext cx="151360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Usar as normas da 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ABNT </a:t>
            </a: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6023 e somente aquelas que 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aparecerem no </a:t>
            </a: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corpo do texto 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pôster, ou as </a:t>
            </a: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relevantes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6586254" y="27814811"/>
            <a:ext cx="147782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XXXXXXXXXXXXXXXXXXXXXXXXXXXXXXXXXXXXXXXXXXXXXXXXXXXXXXXXXXXXXXXXXXXXXXXXXXXXXXXXXXXXXXXXXXXXXXXXXXXXXXXXXXXXXXXXXXXXXXXXXXXXXXXXXXXXXXXXXXXXXXXXXXXXXXXXXXXXXXXXXXX.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7228800" y="1044921"/>
            <a:ext cx="41356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 da instituição</a:t>
            </a:r>
            <a:endParaRPr lang="pt-B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Resultado de imagem para modelo grafi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" t="46611" r="11177" b="9401"/>
          <a:stretch>
            <a:fillRect/>
          </a:stretch>
        </p:blipFill>
        <p:spPr bwMode="auto">
          <a:xfrm>
            <a:off x="17775288" y="14809786"/>
            <a:ext cx="12312639" cy="6521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CaixaDeTexto 25"/>
          <p:cNvSpPr txBox="1"/>
          <p:nvPr/>
        </p:nvSpPr>
        <p:spPr>
          <a:xfrm>
            <a:off x="39485455" y="14940296"/>
            <a:ext cx="184731" cy="1191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18820399" y="13868258"/>
            <a:ext cx="101633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 0</a:t>
            </a: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 XXXXXXXXXXXXXXXX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8144538" y="21668921"/>
            <a:ext cx="6814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XXXXXXXXXXXXXXXX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6619720" y="9284814"/>
            <a:ext cx="14957095" cy="928181"/>
          </a:xfrm>
          <a:prstGeom prst="rect">
            <a:avLst/>
          </a:prstGeom>
          <a:gradFill flip="none" rotWithShape="1">
            <a:gsLst>
              <a:gs pos="0">
                <a:srgbClr val="890521">
                  <a:tint val="66000"/>
                  <a:satMod val="160000"/>
                </a:srgbClr>
              </a:gs>
              <a:gs pos="50000">
                <a:srgbClr val="890521">
                  <a:tint val="44500"/>
                  <a:satMod val="160000"/>
                </a:srgbClr>
              </a:gs>
              <a:gs pos="100000">
                <a:srgbClr val="8905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9052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6245" tIns="48122" rIns="96245" bIns="48122" rtlCol="0">
            <a:spAutoFit/>
          </a:bodyPr>
          <a:lstStyle/>
          <a:p>
            <a:pPr algn="ctr"/>
            <a:r>
              <a:rPr 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6627703" y="10560155"/>
            <a:ext cx="148378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mostrar os resultados poderão ser usados gráficos, figuras e/ou tabelas.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6478580" y="39226524"/>
            <a:ext cx="15277551" cy="928181"/>
          </a:xfrm>
          <a:prstGeom prst="rect">
            <a:avLst/>
          </a:prstGeom>
          <a:gradFill flip="none" rotWithShape="1">
            <a:gsLst>
              <a:gs pos="0">
                <a:srgbClr val="890521">
                  <a:tint val="66000"/>
                  <a:satMod val="160000"/>
                </a:srgbClr>
              </a:gs>
              <a:gs pos="50000">
                <a:srgbClr val="890521">
                  <a:tint val="44500"/>
                  <a:satMod val="160000"/>
                </a:srgbClr>
              </a:gs>
              <a:gs pos="100000">
                <a:srgbClr val="8905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9052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6245" tIns="48122" rIns="96245" bIns="48122" rtlCol="0">
            <a:spAutoFit/>
          </a:bodyPr>
          <a:lstStyle/>
          <a:p>
            <a:pPr algn="ctr"/>
            <a:r>
              <a:rPr 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APOIO</a:t>
            </a:r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FINANCEIRO </a:t>
            </a:r>
            <a:endParaRPr lang="pt-B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16356129" y="40622139"/>
            <a:ext cx="14778212" cy="1067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</a:t>
            </a: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11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114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Natanny</dc:creator>
  <cp:lastModifiedBy>Patrícia </cp:lastModifiedBy>
  <cp:revision>12</cp:revision>
  <cp:lastPrinted>2017-09-17T02:58:52Z</cp:lastPrinted>
  <dcterms:created xsi:type="dcterms:W3CDTF">2017-09-16T19:06:59Z</dcterms:created>
  <dcterms:modified xsi:type="dcterms:W3CDTF">2017-09-17T02:24:45Z</dcterms:modified>
</cp:coreProperties>
</file>